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72" r:id="rId2"/>
    <p:sldId id="273" r:id="rId3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539"/>
    <a:srgbClr val="1CB67C"/>
    <a:srgbClr val="352B2B"/>
    <a:srgbClr val="219B9C"/>
    <a:srgbClr val="867768"/>
    <a:srgbClr val="312D29"/>
    <a:srgbClr val="444444"/>
    <a:srgbClr val="9F8E7E"/>
    <a:srgbClr val="54CAB9"/>
    <a:srgbClr val="355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88968" autoAdjust="0"/>
  </p:normalViewPr>
  <p:slideViewPr>
    <p:cSldViewPr snapToGrid="0">
      <p:cViewPr>
        <p:scale>
          <a:sx n="90" d="100"/>
          <a:sy n="90" d="100"/>
        </p:scale>
        <p:origin x="-20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1F58-4FE1-4A73-8FE0-C04F4EC45E5E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450AA-0EA3-4C01-970B-51BB19792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2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0AA-0EA3-4C01-970B-51BB19792C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4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CCC84-7EE6-4462-9F27-F03BD0795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3C0605-2FA4-4792-B3C6-E07D54672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B38CC4-E4D1-4332-ADCD-AE36DC8A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F4CDC0-8DE7-40D0-B817-C9BC6B73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34D25B-6503-4BA7-B2A4-725F0ECE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2419D-776D-4D6E-98DA-3F4C9DA1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167F4C-90FC-47FD-981E-96E49B5D2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84B95A-9EE8-4F0B-A32D-17D36CA8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927D3-37FD-4CCC-BF8A-DFDF6D0D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08B0D6-38E1-476D-A7AA-63E563BA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77A433-BBA1-4A53-8EBF-8BEFB144B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7B8E84-A883-4DB1-957A-2EC499A56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DFC3E2-30ED-4C64-BEA0-0F071CBC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F3F22-6427-4047-8CB6-A133027E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1D710C-5CE7-46BA-AAF1-4128AD08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5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FB7D1-6A0D-429B-ADEA-6800FAD1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C0569C-3A56-47AD-9419-3927807BE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AE86A2-C8DA-4BFD-A0BE-85A687AE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A79492-13A4-43C9-AE14-67D0F0AA4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96E7B1-4E5F-4705-A8DF-F2B2866B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85160-F5B6-47D2-BECB-73677086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E3C96F-1AEE-4716-959A-A5B132FE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5270A3-B2F9-4EA2-AC70-B29C3284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83EDA5-F0A1-4CA5-A528-37427A27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E2971-2D5A-4F6D-9368-E132C47B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7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4C10F6-56CC-459A-B597-B6A86516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FBBA39-12DD-4EED-BA11-2D6640DC9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4933DB-AD8D-4E9B-83A6-489BC2A71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7EBE95-D501-4340-9EAC-636D29CD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DEB850-302E-48E4-A3E2-86E9CBDC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494D7C-EB17-4867-956E-04C773A3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7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E05CA8-5789-401D-8AF5-CBF59E72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F7EE8-6E52-4F92-AC03-A29F9E69B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11C856-8DCF-4118-99D6-555631AA7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11BDC2-9A95-403A-9387-52F30FC09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7E9A45-CCB2-4FED-A42C-E8D657661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AEBE07D-046E-4A1E-98F6-CA31ADFD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037ED7-5A2E-4881-BC42-9400E2FB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FD449F-E711-48B8-BB13-D419A355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AA215-20EF-429E-9F8A-4863164C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DC06AC-090D-45DF-85A1-5772A570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F155BA-4B48-412F-BF20-D550714F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06F549-155F-49D8-9AA4-8D6A2FC2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7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B80C50-6965-4B3E-AB9F-16E3B430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2A4660-45A7-4BF4-961E-3B8C19225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05D179-8D95-4265-A9E1-C013B9B3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8CB20-7C2C-47B6-AD5C-0ABBC550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59A5B-30BB-4AFA-928B-55B1E30A3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A2F9D2-FECE-4AF2-BF97-A7B32F65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BBEAB5-BF08-4E96-9CA5-301DA61CE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C5D4DC-DAF9-4720-A325-708A08D7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274A96-2BFB-48DA-82CE-BAC5FD11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5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37F12-35F3-4468-B4F2-C46E1514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F8F0E4-3046-4334-8CDA-1D023E27C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F623F0-DDCF-4052-9E10-5E035AEFD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BDEBA5-9455-4883-98EF-856F9301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73335-CBCD-4ADB-8727-5727D1C3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25F2FE-0283-4A02-A930-C042A205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7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45D123-59D5-4871-B67C-87E5BC29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245C28-708A-4C75-ADB4-0F412171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5A9C5B-D5E3-41C6-9793-C77BFB93E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9D0D-FA47-41E9-9555-E3E3133FE22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44AB3A-557A-4CB5-96E5-5693294CA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1BC181-B382-4789-A442-F78218049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ECD3-1D68-446C-B01A-35F98C05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quocanh\Desktop\FFSE characters\Background_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00"/>
            <a:ext cx="12215822" cy="68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" name="Rectangle 1750"/>
          <p:cNvSpPr/>
          <p:nvPr/>
        </p:nvSpPr>
        <p:spPr>
          <a:xfrm>
            <a:off x="437460" y="1180696"/>
            <a:ext cx="1893467" cy="1077218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TUẦN 21</a:t>
            </a:r>
          </a:p>
          <a:p>
            <a:pPr algn="ctr"/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107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084BF5B-3A59-4E01-A0DF-8B65DAA93424}"/>
              </a:ext>
            </a:extLst>
          </p:cNvPr>
          <p:cNvSpPr/>
          <p:nvPr/>
        </p:nvSpPr>
        <p:spPr>
          <a:xfrm rot="9000000">
            <a:off x="-11495265" y="-10787150"/>
            <a:ext cx="25960801" cy="22815368"/>
          </a:xfrm>
          <a:custGeom>
            <a:avLst/>
            <a:gdLst>
              <a:gd name="connsiteX0" fmla="*/ 3021977 w 6043954"/>
              <a:gd name="connsiteY0" fmla="*/ 3021974 h 6043954"/>
              <a:gd name="connsiteX1" fmla="*/ 3021979 w 6043954"/>
              <a:gd name="connsiteY1" fmla="*/ 3021973 h 6043954"/>
              <a:gd name="connsiteX2" fmla="*/ 3021979 w 6043954"/>
              <a:gd name="connsiteY2" fmla="*/ 3021970 h 6043954"/>
              <a:gd name="connsiteX3" fmla="*/ 3021977 w 6043954"/>
              <a:gd name="connsiteY3" fmla="*/ 3021972 h 6043954"/>
              <a:gd name="connsiteX4" fmla="*/ 3021978 w 6043954"/>
              <a:gd name="connsiteY4" fmla="*/ 3021975 h 6043954"/>
              <a:gd name="connsiteX5" fmla="*/ 3021979 w 6043954"/>
              <a:gd name="connsiteY5" fmla="*/ 3021975 h 6043954"/>
              <a:gd name="connsiteX6" fmla="*/ 3021979 w 6043954"/>
              <a:gd name="connsiteY6" fmla="*/ 3021974 h 6043954"/>
              <a:gd name="connsiteX7" fmla="*/ 3021978 w 6043954"/>
              <a:gd name="connsiteY7" fmla="*/ 3021974 h 6043954"/>
              <a:gd name="connsiteX8" fmla="*/ 3021979 w 6043954"/>
              <a:gd name="connsiteY8" fmla="*/ 3021977 h 6043954"/>
              <a:gd name="connsiteX9" fmla="*/ 3021979 w 6043954"/>
              <a:gd name="connsiteY9" fmla="*/ 3021976 h 6043954"/>
              <a:gd name="connsiteX10" fmla="*/ 3021978 w 6043954"/>
              <a:gd name="connsiteY10" fmla="*/ 3021975 h 6043954"/>
              <a:gd name="connsiteX11" fmla="*/ 3021978 w 6043954"/>
              <a:gd name="connsiteY11" fmla="*/ 3021976 h 6043954"/>
              <a:gd name="connsiteX12" fmla="*/ 5482605 w 6043954"/>
              <a:gd name="connsiteY12" fmla="*/ 4803998 h 6043954"/>
              <a:gd name="connsiteX13" fmla="*/ 3021980 w 6043954"/>
              <a:gd name="connsiteY13" fmla="*/ 3021977 h 6043954"/>
              <a:gd name="connsiteX14" fmla="*/ 3021978 w 6043954"/>
              <a:gd name="connsiteY14" fmla="*/ 3021976 h 6043954"/>
              <a:gd name="connsiteX15" fmla="*/ 3021979 w 6043954"/>
              <a:gd name="connsiteY15" fmla="*/ 3021977 h 6043954"/>
              <a:gd name="connsiteX16" fmla="*/ 3021978 w 6043954"/>
              <a:gd name="connsiteY16" fmla="*/ 3021976 h 6043954"/>
              <a:gd name="connsiteX17" fmla="*/ 3021978 w 6043954"/>
              <a:gd name="connsiteY17" fmla="*/ 3021976 h 6043954"/>
              <a:gd name="connsiteX18" fmla="*/ 3021978 w 6043954"/>
              <a:gd name="connsiteY18" fmla="*/ 3021976 h 6043954"/>
              <a:gd name="connsiteX19" fmla="*/ 3021978 w 6043954"/>
              <a:gd name="connsiteY19" fmla="*/ 3021976 h 6043954"/>
              <a:gd name="connsiteX20" fmla="*/ 3021977 w 6043954"/>
              <a:gd name="connsiteY20" fmla="*/ 3021975 h 6043954"/>
              <a:gd name="connsiteX21" fmla="*/ 3021978 w 6043954"/>
              <a:gd name="connsiteY21" fmla="*/ 3021975 h 6043954"/>
              <a:gd name="connsiteX22" fmla="*/ 3021977 w 6043954"/>
              <a:gd name="connsiteY22" fmla="*/ 3021974 h 6043954"/>
              <a:gd name="connsiteX23" fmla="*/ 3021976 w 6043954"/>
              <a:gd name="connsiteY23" fmla="*/ 3021975 h 6043954"/>
              <a:gd name="connsiteX24" fmla="*/ 3021977 w 6043954"/>
              <a:gd name="connsiteY24" fmla="*/ 3021974 h 6043954"/>
              <a:gd name="connsiteX25" fmla="*/ 3021976 w 6043954"/>
              <a:gd name="connsiteY25" fmla="*/ 3021973 h 6043954"/>
              <a:gd name="connsiteX26" fmla="*/ 3021975 w 6043954"/>
              <a:gd name="connsiteY26" fmla="*/ 3021974 h 6043954"/>
              <a:gd name="connsiteX27" fmla="*/ 3021976 w 6043954"/>
              <a:gd name="connsiteY27" fmla="*/ 3021973 h 6043954"/>
              <a:gd name="connsiteX28" fmla="*/ 1239957 w 6043954"/>
              <a:gd name="connsiteY28" fmla="*/ 561349 h 6043954"/>
              <a:gd name="connsiteX29" fmla="*/ 1782024 w 6043954"/>
              <a:gd name="connsiteY29" fmla="*/ 248386 h 6043954"/>
              <a:gd name="connsiteX30" fmla="*/ 3021976 w 6043954"/>
              <a:gd name="connsiteY30" fmla="*/ 3021971 h 6043954"/>
              <a:gd name="connsiteX31" fmla="*/ 3021978 w 6043954"/>
              <a:gd name="connsiteY31" fmla="*/ 3021967 h 6043954"/>
              <a:gd name="connsiteX32" fmla="*/ 2709017 w 6043954"/>
              <a:gd name="connsiteY32" fmla="*/ 0 h 6043954"/>
              <a:gd name="connsiteX33" fmla="*/ 3334942 w 6043954"/>
              <a:gd name="connsiteY33" fmla="*/ 0 h 6043954"/>
              <a:gd name="connsiteX34" fmla="*/ 3021981 w 6043954"/>
              <a:gd name="connsiteY34" fmla="*/ 3021961 h 6043954"/>
              <a:gd name="connsiteX35" fmla="*/ 4261930 w 6043954"/>
              <a:gd name="connsiteY35" fmla="*/ 248384 h 6043954"/>
              <a:gd name="connsiteX36" fmla="*/ 4803997 w 6043954"/>
              <a:gd name="connsiteY36" fmla="*/ 561347 h 6043954"/>
              <a:gd name="connsiteX37" fmla="*/ 3021981 w 6043954"/>
              <a:gd name="connsiteY37" fmla="*/ 3021967 h 6043954"/>
              <a:gd name="connsiteX38" fmla="*/ 3021980 w 6043954"/>
              <a:gd name="connsiteY38" fmla="*/ 3021972 h 6043954"/>
              <a:gd name="connsiteX39" fmla="*/ 5482604 w 6043954"/>
              <a:gd name="connsiteY39" fmla="*/ 1239953 h 6043954"/>
              <a:gd name="connsiteX40" fmla="*/ 5795566 w 6043954"/>
              <a:gd name="connsiteY40" fmla="*/ 1782020 h 6043954"/>
              <a:gd name="connsiteX41" fmla="*/ 3021980 w 6043954"/>
              <a:gd name="connsiteY41" fmla="*/ 3021973 h 6043954"/>
              <a:gd name="connsiteX42" fmla="*/ 3021980 w 6043954"/>
              <a:gd name="connsiteY42" fmla="*/ 3021975 h 6043954"/>
              <a:gd name="connsiteX43" fmla="*/ 6043954 w 6043954"/>
              <a:gd name="connsiteY43" fmla="*/ 2709013 h 6043954"/>
              <a:gd name="connsiteX44" fmla="*/ 6043954 w 6043954"/>
              <a:gd name="connsiteY44" fmla="*/ 3334938 h 6043954"/>
              <a:gd name="connsiteX45" fmla="*/ 3021980 w 6043954"/>
              <a:gd name="connsiteY45" fmla="*/ 3021976 h 6043954"/>
              <a:gd name="connsiteX46" fmla="*/ 3021980 w 6043954"/>
              <a:gd name="connsiteY46" fmla="*/ 3021977 h 6043954"/>
              <a:gd name="connsiteX47" fmla="*/ 5795568 w 6043954"/>
              <a:gd name="connsiteY47" fmla="*/ 4261931 h 6043954"/>
              <a:gd name="connsiteX48" fmla="*/ 0 w 6043954"/>
              <a:gd name="connsiteY48" fmla="*/ 3334938 h 6043954"/>
              <a:gd name="connsiteX49" fmla="*/ 0 w 6043954"/>
              <a:gd name="connsiteY49" fmla="*/ 2709013 h 6043954"/>
              <a:gd name="connsiteX50" fmla="*/ 3021975 w 6043954"/>
              <a:gd name="connsiteY50" fmla="*/ 3021975 h 6043954"/>
              <a:gd name="connsiteX51" fmla="*/ 3021975 w 6043954"/>
              <a:gd name="connsiteY51" fmla="*/ 3021975 h 6043954"/>
              <a:gd name="connsiteX52" fmla="*/ 3021976 w 6043954"/>
              <a:gd name="connsiteY52" fmla="*/ 3021975 h 6043954"/>
              <a:gd name="connsiteX53" fmla="*/ 3021976 w 6043954"/>
              <a:gd name="connsiteY53" fmla="*/ 3021975 h 6043954"/>
              <a:gd name="connsiteX54" fmla="*/ 248388 w 6043954"/>
              <a:gd name="connsiteY54" fmla="*/ 1782021 h 6043954"/>
              <a:gd name="connsiteX55" fmla="*/ 561350 w 6043954"/>
              <a:gd name="connsiteY55" fmla="*/ 1239954 h 6043954"/>
              <a:gd name="connsiteX56" fmla="*/ 3021975 w 6043954"/>
              <a:gd name="connsiteY56" fmla="*/ 3021974 h 6043954"/>
              <a:gd name="connsiteX57" fmla="*/ 3021976 w 6043954"/>
              <a:gd name="connsiteY57" fmla="*/ 3021975 h 6043954"/>
              <a:gd name="connsiteX58" fmla="*/ 3021977 w 6043954"/>
              <a:gd name="connsiteY58" fmla="*/ 3021975 h 6043954"/>
              <a:gd name="connsiteX59" fmla="*/ 3021978 w 6043954"/>
              <a:gd name="connsiteY59" fmla="*/ 3021976 h 6043954"/>
              <a:gd name="connsiteX60" fmla="*/ 3021977 w 6043954"/>
              <a:gd name="connsiteY60" fmla="*/ 3021976 h 6043954"/>
              <a:gd name="connsiteX61" fmla="*/ 3021975 w 6043954"/>
              <a:gd name="connsiteY61" fmla="*/ 3021976 h 6043954"/>
              <a:gd name="connsiteX62" fmla="*/ 3021974 w 6043954"/>
              <a:gd name="connsiteY62" fmla="*/ 3021976 h 6043954"/>
              <a:gd name="connsiteX63" fmla="*/ 3021975 w 6043954"/>
              <a:gd name="connsiteY63" fmla="*/ 3021976 h 6043954"/>
              <a:gd name="connsiteX64" fmla="*/ 2709017 w 6043954"/>
              <a:gd name="connsiteY64" fmla="*/ 6043954 h 6043954"/>
              <a:gd name="connsiteX65" fmla="*/ 3021979 w 6043954"/>
              <a:gd name="connsiteY65" fmla="*/ 3021978 h 6043954"/>
              <a:gd name="connsiteX66" fmla="*/ 3021979 w 6043954"/>
              <a:gd name="connsiteY66" fmla="*/ 3021977 h 6043954"/>
              <a:gd name="connsiteX67" fmla="*/ 3021979 w 6043954"/>
              <a:gd name="connsiteY67" fmla="*/ 3021977 h 6043954"/>
              <a:gd name="connsiteX68" fmla="*/ 3021980 w 6043954"/>
              <a:gd name="connsiteY68" fmla="*/ 3021977 h 6043954"/>
              <a:gd name="connsiteX69" fmla="*/ 3021980 w 6043954"/>
              <a:gd name="connsiteY69" fmla="*/ 3021978 h 6043954"/>
              <a:gd name="connsiteX70" fmla="*/ 4804001 w 6043954"/>
              <a:gd name="connsiteY70" fmla="*/ 5482604 h 6043954"/>
              <a:gd name="connsiteX71" fmla="*/ 4261934 w 6043954"/>
              <a:gd name="connsiteY71" fmla="*/ 5795567 h 6043954"/>
              <a:gd name="connsiteX72" fmla="*/ 3021980 w 6043954"/>
              <a:gd name="connsiteY72" fmla="*/ 3021979 h 6043954"/>
              <a:gd name="connsiteX73" fmla="*/ 3334942 w 6043954"/>
              <a:gd name="connsiteY73" fmla="*/ 6043954 h 6043954"/>
              <a:gd name="connsiteX74" fmla="*/ 1782020 w 6043954"/>
              <a:gd name="connsiteY74" fmla="*/ 5795564 h 6043954"/>
              <a:gd name="connsiteX75" fmla="*/ 1239953 w 6043954"/>
              <a:gd name="connsiteY75" fmla="*/ 5482602 h 6043954"/>
              <a:gd name="connsiteX76" fmla="*/ 3021973 w 6043954"/>
              <a:gd name="connsiteY76" fmla="*/ 3021977 h 6043954"/>
              <a:gd name="connsiteX77" fmla="*/ 561349 w 6043954"/>
              <a:gd name="connsiteY77" fmla="*/ 4803997 h 6043954"/>
              <a:gd name="connsiteX78" fmla="*/ 248386 w 6043954"/>
              <a:gd name="connsiteY78" fmla="*/ 4261930 h 6043954"/>
              <a:gd name="connsiteX79" fmla="*/ 3021974 w 6043954"/>
              <a:gd name="connsiteY79" fmla="*/ 3021976 h 60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043954" h="6043954">
                <a:moveTo>
                  <a:pt x="3021977" y="3021974"/>
                </a:moveTo>
                <a:lnTo>
                  <a:pt x="3021979" y="3021973"/>
                </a:lnTo>
                <a:lnTo>
                  <a:pt x="3021979" y="3021970"/>
                </a:lnTo>
                <a:lnTo>
                  <a:pt x="3021977" y="3021972"/>
                </a:lnTo>
                <a:close/>
                <a:moveTo>
                  <a:pt x="3021978" y="3021975"/>
                </a:moveTo>
                <a:lnTo>
                  <a:pt x="3021979" y="3021975"/>
                </a:lnTo>
                <a:lnTo>
                  <a:pt x="3021979" y="3021974"/>
                </a:lnTo>
                <a:lnTo>
                  <a:pt x="3021978" y="3021974"/>
                </a:lnTo>
                <a:close/>
                <a:moveTo>
                  <a:pt x="3021979" y="3021977"/>
                </a:moveTo>
                <a:lnTo>
                  <a:pt x="3021979" y="3021976"/>
                </a:lnTo>
                <a:lnTo>
                  <a:pt x="3021978" y="3021975"/>
                </a:lnTo>
                <a:lnTo>
                  <a:pt x="3021978" y="3021976"/>
                </a:lnTo>
                <a:close/>
                <a:moveTo>
                  <a:pt x="5482605" y="4803998"/>
                </a:moveTo>
                <a:lnTo>
                  <a:pt x="3021980" y="3021977"/>
                </a:lnTo>
                <a:lnTo>
                  <a:pt x="3021978" y="3021976"/>
                </a:lnTo>
                <a:lnTo>
                  <a:pt x="3021979" y="3021977"/>
                </a:lnTo>
                <a:lnTo>
                  <a:pt x="3021978" y="3021976"/>
                </a:lnTo>
                <a:lnTo>
                  <a:pt x="3021978" y="3021976"/>
                </a:lnTo>
                <a:lnTo>
                  <a:pt x="3021978" y="3021976"/>
                </a:lnTo>
                <a:lnTo>
                  <a:pt x="3021978" y="3021976"/>
                </a:lnTo>
                <a:lnTo>
                  <a:pt x="3021977" y="3021975"/>
                </a:lnTo>
                <a:lnTo>
                  <a:pt x="3021978" y="3021975"/>
                </a:lnTo>
                <a:lnTo>
                  <a:pt x="3021977" y="3021974"/>
                </a:lnTo>
                <a:lnTo>
                  <a:pt x="3021976" y="3021975"/>
                </a:lnTo>
                <a:lnTo>
                  <a:pt x="3021977" y="3021974"/>
                </a:lnTo>
                <a:lnTo>
                  <a:pt x="3021976" y="3021973"/>
                </a:lnTo>
                <a:lnTo>
                  <a:pt x="3021975" y="3021974"/>
                </a:lnTo>
                <a:lnTo>
                  <a:pt x="3021976" y="3021973"/>
                </a:lnTo>
                <a:lnTo>
                  <a:pt x="1239957" y="561349"/>
                </a:lnTo>
                <a:lnTo>
                  <a:pt x="1782024" y="248386"/>
                </a:lnTo>
                <a:lnTo>
                  <a:pt x="3021976" y="3021971"/>
                </a:lnTo>
                <a:lnTo>
                  <a:pt x="3021978" y="3021967"/>
                </a:lnTo>
                <a:lnTo>
                  <a:pt x="2709017" y="0"/>
                </a:lnTo>
                <a:lnTo>
                  <a:pt x="3334942" y="0"/>
                </a:lnTo>
                <a:lnTo>
                  <a:pt x="3021981" y="3021961"/>
                </a:lnTo>
                <a:lnTo>
                  <a:pt x="4261930" y="248384"/>
                </a:lnTo>
                <a:lnTo>
                  <a:pt x="4803997" y="561347"/>
                </a:lnTo>
                <a:lnTo>
                  <a:pt x="3021981" y="3021967"/>
                </a:lnTo>
                <a:lnTo>
                  <a:pt x="3021980" y="3021972"/>
                </a:lnTo>
                <a:lnTo>
                  <a:pt x="5482604" y="1239953"/>
                </a:lnTo>
                <a:lnTo>
                  <a:pt x="5795566" y="1782020"/>
                </a:lnTo>
                <a:lnTo>
                  <a:pt x="3021980" y="3021973"/>
                </a:lnTo>
                <a:lnTo>
                  <a:pt x="3021980" y="3021975"/>
                </a:lnTo>
                <a:lnTo>
                  <a:pt x="6043954" y="2709013"/>
                </a:lnTo>
                <a:lnTo>
                  <a:pt x="6043954" y="3334938"/>
                </a:lnTo>
                <a:lnTo>
                  <a:pt x="3021980" y="3021976"/>
                </a:lnTo>
                <a:lnTo>
                  <a:pt x="3021980" y="3021977"/>
                </a:lnTo>
                <a:lnTo>
                  <a:pt x="5795568" y="4261931"/>
                </a:lnTo>
                <a:close/>
                <a:moveTo>
                  <a:pt x="0" y="3334938"/>
                </a:moveTo>
                <a:lnTo>
                  <a:pt x="0" y="2709013"/>
                </a:lnTo>
                <a:lnTo>
                  <a:pt x="3021975" y="3021975"/>
                </a:lnTo>
                <a:lnTo>
                  <a:pt x="3021975" y="3021975"/>
                </a:lnTo>
                <a:lnTo>
                  <a:pt x="3021976" y="3021975"/>
                </a:lnTo>
                <a:lnTo>
                  <a:pt x="3021976" y="3021975"/>
                </a:lnTo>
                <a:lnTo>
                  <a:pt x="248388" y="1782021"/>
                </a:lnTo>
                <a:lnTo>
                  <a:pt x="561350" y="1239954"/>
                </a:lnTo>
                <a:lnTo>
                  <a:pt x="3021975" y="3021974"/>
                </a:lnTo>
                <a:lnTo>
                  <a:pt x="3021976" y="3021975"/>
                </a:lnTo>
                <a:lnTo>
                  <a:pt x="3021977" y="3021975"/>
                </a:lnTo>
                <a:lnTo>
                  <a:pt x="3021978" y="3021976"/>
                </a:lnTo>
                <a:lnTo>
                  <a:pt x="3021977" y="3021976"/>
                </a:lnTo>
                <a:lnTo>
                  <a:pt x="3021975" y="3021976"/>
                </a:lnTo>
                <a:lnTo>
                  <a:pt x="3021974" y="3021976"/>
                </a:lnTo>
                <a:lnTo>
                  <a:pt x="3021975" y="3021976"/>
                </a:lnTo>
                <a:close/>
                <a:moveTo>
                  <a:pt x="2709017" y="6043954"/>
                </a:moveTo>
                <a:lnTo>
                  <a:pt x="3021979" y="3021978"/>
                </a:lnTo>
                <a:lnTo>
                  <a:pt x="3021979" y="3021977"/>
                </a:lnTo>
                <a:lnTo>
                  <a:pt x="3021979" y="3021977"/>
                </a:lnTo>
                <a:lnTo>
                  <a:pt x="3021980" y="3021977"/>
                </a:lnTo>
                <a:lnTo>
                  <a:pt x="3021980" y="3021978"/>
                </a:lnTo>
                <a:lnTo>
                  <a:pt x="4804001" y="5482604"/>
                </a:lnTo>
                <a:lnTo>
                  <a:pt x="4261934" y="5795567"/>
                </a:lnTo>
                <a:lnTo>
                  <a:pt x="3021980" y="3021979"/>
                </a:lnTo>
                <a:lnTo>
                  <a:pt x="3334942" y="6043954"/>
                </a:lnTo>
                <a:close/>
                <a:moveTo>
                  <a:pt x="1782020" y="5795564"/>
                </a:moveTo>
                <a:lnTo>
                  <a:pt x="1239953" y="5482602"/>
                </a:lnTo>
                <a:lnTo>
                  <a:pt x="3021973" y="3021977"/>
                </a:lnTo>
                <a:lnTo>
                  <a:pt x="561349" y="4803997"/>
                </a:lnTo>
                <a:lnTo>
                  <a:pt x="248386" y="4261930"/>
                </a:lnTo>
                <a:lnTo>
                  <a:pt x="3021974" y="3021976"/>
                </a:lnTo>
                <a:close/>
              </a:path>
            </a:pathLst>
          </a:cu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9" name="Rectangle 1748"/>
          <p:cNvSpPr/>
          <p:nvPr/>
        </p:nvSpPr>
        <p:spPr>
          <a:xfrm>
            <a:off x="2362464" y="178803"/>
            <a:ext cx="79658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ỦY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BAN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NHÂN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DÂN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QUẬN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7</a:t>
            </a:r>
          </a:p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Trường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tiểu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lê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quý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đôn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395" y="2675053"/>
            <a:ext cx="119063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6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31" y="5960145"/>
            <a:ext cx="353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8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Tác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giả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2K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Vlog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07904" y="1209199"/>
            <a:ext cx="1143070" cy="1077218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Toán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Lớp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9082" y="5960145"/>
            <a:ext cx="276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trực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tuyến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2019-2020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3" y="107675"/>
            <a:ext cx="1081812" cy="10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816268"/>
              </p:ext>
            </p:extLst>
          </p:nvPr>
        </p:nvGraphicFramePr>
        <p:xfrm>
          <a:off x="2157413" y="3084513"/>
          <a:ext cx="7875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ackager Shell Object" showAsIcon="1" r:id="rId3" imgW="7875720" imgH="685800" progId="Package">
                  <p:embed/>
                </p:oleObj>
              </mc:Choice>
              <mc:Fallback>
                <p:oleObj name="Packager Shell Object" showAsIcon="1" r:id="rId3" imgW="78757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7413" y="3084513"/>
                        <a:ext cx="78755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892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0C71CA2B-29FD-4F72-B09F-3D64DA53FB7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0"/>
  <p:tag name="ISPRINGONLINEFOLDERID" val="0"/>
  <p:tag name="ISPRING_OUTPUT_FOLDER" val="[[&quot;,\uFFFD\uFFFD{0FEA2F03-0C7E-4504-A8F2-0F443528983A}&quot;,&quot;C:\\Users\\quocanh\\Desktop&quot;]]"/>
  <p:tag name="ISPRING_SCORM_RATE_SLIDES" val="0"/>
  <p:tag name="ISPRING_SCORM_PASSING_SCORE" val="0.000000"/>
  <p:tag name="ISPRING_CURRENT_PLAYER_ID" val="universal"/>
  <p:tag name="ISPRING_PRESENTATION_TITLE" val="Movablebackground_Intro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4284</TotalTime>
  <Words>43</Words>
  <Application>Microsoft Office PowerPoint</Application>
  <PresentationFormat>Custom</PresentationFormat>
  <Paragraphs>13</Paragraphs>
  <Slides>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Package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Movablebackground_Intro</dc:title>
  <dc:creator>Nahid Ahmed</dc:creator>
  <cp:lastModifiedBy>MsLOAN</cp:lastModifiedBy>
  <cp:revision>99</cp:revision>
  <dcterms:created xsi:type="dcterms:W3CDTF">2017-08-26T17:12:33Z</dcterms:created>
  <dcterms:modified xsi:type="dcterms:W3CDTF">2020-03-31T04:31:02Z</dcterms:modified>
</cp:coreProperties>
</file>